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A5C5C02-9092-4718-A4C7-29DA0A1A2194}">
          <p14:sldIdLst>
            <p14:sldId id="258"/>
            <p14:sldId id="256"/>
            <p14:sldId id="257"/>
            <p14:sldId id="259"/>
            <p14:sldId id="260"/>
            <p14:sldId id="26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830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43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922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27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32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3679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822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565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560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96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367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3B49A-F439-4A2B-9175-A4A47C0C275F}" type="datetimeFigureOut">
              <a:rPr lang="ru-RU" smtClean="0"/>
              <a:t>14.04.2015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B5559-D528-4399-848B-34BA7863D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6127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Детские писатели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345078"/>
            <a:ext cx="1872208" cy="30145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404664"/>
            <a:ext cx="3006551" cy="225491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136" y="3535197"/>
            <a:ext cx="2774002" cy="2934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59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Николай Николаевич Носов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44824"/>
            <a:ext cx="3810000" cy="34956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564904"/>
            <a:ext cx="3304492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89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Биография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03076"/>
            <a:ext cx="4896544" cy="5733256"/>
          </a:xfrm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Николай Николаевич Носов родился 10 (23 ноября) 1908 года в Киеве. советский детский писатель-прозаик, драматург, киносценарист. Наиболее известен как детский писатель, автор произведений о Незнайке.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7463" y="2420888"/>
            <a:ext cx="3456384" cy="409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62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Творчество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Н.Носова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709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Первый рассказ Носова был опубликован в 1938 году, назывался он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«Затейники».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Потом были опубликованы другие рассказы: 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«Живая шляпа», «Огурцы», «Чудесные брюки», «Мишкина каша», «Огородники», «Фантазёры»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и др.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589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Совершенно случайно…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91269"/>
            <a:ext cx="5050904" cy="4820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Николай Николаевич говорил, что начал писать для детей совершенно случайно - сперва просто рассказывал сказки своему маленькому сынишке и его друзьям.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348880"/>
            <a:ext cx="3310034" cy="4071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09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Прощание</a:t>
            </a:r>
            <a:endParaRPr lang="ru-RU" sz="5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Николай Носов умер в Москве 26 июля 1976 года. Похоронен на Кунцевском кладбище в Москве.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789040"/>
            <a:ext cx="3574256" cy="2680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29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0104"/>
            <a:ext cx="8784976" cy="1687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9945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128</Words>
  <Application>Microsoft Office PowerPoint</Application>
  <PresentationFormat>Экран (4:3)</PresentationFormat>
  <Paragraphs>10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Детские писатели</vt:lpstr>
      <vt:lpstr>Николай Николаевич Носов</vt:lpstr>
      <vt:lpstr>Биография</vt:lpstr>
      <vt:lpstr>Творчество Н.Носова</vt:lpstr>
      <vt:lpstr>Совершенно случайно…</vt:lpstr>
      <vt:lpstr> Прощание</vt:lpstr>
      <vt:lpstr>Презентация PowerPoint</vt:lpstr>
    </vt:vector>
  </TitlesOfParts>
  <Company>Optimus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Детский писатель  Николай Николаевич Носов</dc:title>
  <dc:creator>Довольный пользователь Microsoft Office</dc:creator>
  <cp:lastModifiedBy>Довольный пользователь Microsoft Office</cp:lastModifiedBy>
  <cp:revision>4</cp:revision>
  <dcterms:created xsi:type="dcterms:W3CDTF">2015-03-18T04:52:49Z</dcterms:created>
  <dcterms:modified xsi:type="dcterms:W3CDTF">2015-04-14T05:21:10Z</dcterms:modified>
</cp:coreProperties>
</file>